
<file path=[Content_Types].xml><?xml version="1.0" encoding="utf-8"?>
<Types xmlns="http://schemas.openxmlformats.org/package/2006/content-types">
  <Default Extension="jpeg" ContentType="image/jpeg"/>
  <Default Extension="mp3" ContentType="audio/m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3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4.xml" ContentType="application/vnd.openxmlformats-officedocument.theme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5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  <p:sldMasterId id="2147483650" r:id="rId2"/>
    <p:sldMasterId id="2147483736" r:id="rId3"/>
    <p:sldMasterId id="2147483739" r:id="rId4"/>
    <p:sldMasterId id="2147483745" r:id="rId5"/>
    <p:sldMasterId id="2147483748" r:id="rId6"/>
  </p:sldMasterIdLst>
  <p:sldIdLst>
    <p:sldId id="257" r:id="rId7"/>
    <p:sldId id="404" r:id="rId8"/>
    <p:sldId id="405" r:id="rId9"/>
    <p:sldId id="258" r:id="rId10"/>
    <p:sldId id="355" r:id="rId11"/>
    <p:sldId id="356" r:id="rId12"/>
    <p:sldId id="378" r:id="rId13"/>
    <p:sldId id="357" r:id="rId14"/>
    <p:sldId id="379" r:id="rId15"/>
    <p:sldId id="301" r:id="rId16"/>
    <p:sldId id="295" r:id="rId17"/>
    <p:sldId id="262" r:id="rId18"/>
    <p:sldId id="296" r:id="rId19"/>
    <p:sldId id="265" r:id="rId20"/>
    <p:sldId id="298" r:id="rId21"/>
    <p:sldId id="299" r:id="rId22"/>
    <p:sldId id="266" r:id="rId23"/>
    <p:sldId id="300" r:id="rId24"/>
    <p:sldId id="358" r:id="rId25"/>
    <p:sldId id="359" r:id="rId26"/>
    <p:sldId id="360" r:id="rId27"/>
    <p:sldId id="361" r:id="rId28"/>
    <p:sldId id="362" r:id="rId29"/>
    <p:sldId id="402" r:id="rId30"/>
    <p:sldId id="397" r:id="rId31"/>
    <p:sldId id="406" r:id="rId32"/>
    <p:sldId id="363" r:id="rId33"/>
    <p:sldId id="400" r:id="rId34"/>
    <p:sldId id="401" r:id="rId35"/>
    <p:sldId id="369" r:id="rId36"/>
    <p:sldId id="380" r:id="rId37"/>
    <p:sldId id="374" r:id="rId38"/>
    <p:sldId id="375" r:id="rId39"/>
    <p:sldId id="393" r:id="rId40"/>
    <p:sldId id="403" r:id="rId41"/>
    <p:sldId id="407" r:id="rId42"/>
    <p:sldId id="377" r:id="rId43"/>
    <p:sldId id="376" r:id="rId44"/>
    <p:sldId id="287" r:id="rId45"/>
    <p:sldId id="396" r:id="rId46"/>
  </p:sldIdLst>
  <p:sldSz cx="9906000" cy="6858000" type="A4"/>
  <p:notesSz cx="7099300" cy="10234613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1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35" autoAdjust="0"/>
    <p:restoredTop sz="94660"/>
  </p:normalViewPr>
  <p:slideViewPr>
    <p:cSldViewPr>
      <p:cViewPr varScale="1">
        <p:scale>
          <a:sx n="78" d="100"/>
          <a:sy n="78" d="100"/>
        </p:scale>
        <p:origin x="1411" y="43"/>
      </p:cViewPr>
      <p:guideLst>
        <p:guide orient="horz" pos="2160"/>
        <p:guide pos="312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9" Type="http://schemas.openxmlformats.org/officeDocument/2006/relationships/slide" Target="slides/slide33.xml"/><Relationship Id="rId21" Type="http://schemas.openxmlformats.org/officeDocument/2006/relationships/slide" Target="slides/slide15.xml"/><Relationship Id="rId34" Type="http://schemas.openxmlformats.org/officeDocument/2006/relationships/slide" Target="slides/slide28.xml"/><Relationship Id="rId42" Type="http://schemas.openxmlformats.org/officeDocument/2006/relationships/slide" Target="slides/slide36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9" Type="http://schemas.openxmlformats.org/officeDocument/2006/relationships/slide" Target="slides/slide23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slide" Target="slides/slide26.xml"/><Relationship Id="rId37" Type="http://schemas.openxmlformats.org/officeDocument/2006/relationships/slide" Target="slides/slide31.xml"/><Relationship Id="rId40" Type="http://schemas.openxmlformats.org/officeDocument/2006/relationships/slide" Target="slides/slide34.xml"/><Relationship Id="rId45" Type="http://schemas.openxmlformats.org/officeDocument/2006/relationships/slide" Target="slides/slide39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slide" Target="slides/slide22.xml"/><Relationship Id="rId36" Type="http://schemas.openxmlformats.org/officeDocument/2006/relationships/slide" Target="slides/slide30.xml"/><Relationship Id="rId49" Type="http://schemas.openxmlformats.org/officeDocument/2006/relationships/theme" Target="theme/theme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slide" Target="slides/slide25.xml"/><Relationship Id="rId44" Type="http://schemas.openxmlformats.org/officeDocument/2006/relationships/slide" Target="slides/slide38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slide" Target="slides/slide21.xml"/><Relationship Id="rId30" Type="http://schemas.openxmlformats.org/officeDocument/2006/relationships/slide" Target="slides/slide24.xml"/><Relationship Id="rId35" Type="http://schemas.openxmlformats.org/officeDocument/2006/relationships/slide" Target="slides/slide29.xml"/><Relationship Id="rId43" Type="http://schemas.openxmlformats.org/officeDocument/2006/relationships/slide" Target="slides/slide37.xml"/><Relationship Id="rId48" Type="http://schemas.openxmlformats.org/officeDocument/2006/relationships/viewProps" Target="viewProps.xml"/><Relationship Id="rId8" Type="http://schemas.openxmlformats.org/officeDocument/2006/relationships/slide" Target="slides/slide2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33" Type="http://schemas.openxmlformats.org/officeDocument/2006/relationships/slide" Target="slides/slide27.xml"/><Relationship Id="rId38" Type="http://schemas.openxmlformats.org/officeDocument/2006/relationships/slide" Target="slides/slide32.xml"/><Relationship Id="rId46" Type="http://schemas.openxmlformats.org/officeDocument/2006/relationships/slide" Target="slides/slide40.xml"/><Relationship Id="rId20" Type="http://schemas.openxmlformats.org/officeDocument/2006/relationships/slide" Target="slides/slide14.xml"/><Relationship Id="rId41" Type="http://schemas.openxmlformats.org/officeDocument/2006/relationships/slide" Target="slides/slide35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5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742950" y="2130433"/>
            <a:ext cx="8420100" cy="1470025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53E5D58-4A1F-4D08-958A-1616F43B9BB5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941513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941513" y="612775"/>
            <a:ext cx="59436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941513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A595BCF-8131-404C-89A3-F217B36EC8F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D2BFFB2-B8C4-4482-ADC5-4AB299F7DEE9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181850" y="274646"/>
            <a:ext cx="2228850" cy="5851525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95304" y="274646"/>
            <a:ext cx="6534150" cy="5851525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A4D411-C12D-41C4-BAFB-6C2A69C178FB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タイトル 7"/>
          <p:cNvSpPr>
            <a:spLocks noGrp="1"/>
          </p:cNvSpPr>
          <p:nvPr>
            <p:ph type="ctrTitle"/>
          </p:nvPr>
        </p:nvSpPr>
        <p:spPr>
          <a:xfrm>
            <a:off x="502920" y="381001"/>
            <a:ext cx="89154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ja-JP" altLang="en-US"/>
              <a:t>マスター タイトルの書式設定</a:t>
            </a:r>
            <a:endParaRPr kumimoji="0" lang="en-US"/>
          </a:p>
        </p:txBody>
      </p:sp>
      <p:sp>
        <p:nvSpPr>
          <p:cNvPr id="9" name="サブタイトル 8"/>
          <p:cNvSpPr>
            <a:spLocks noGrp="1"/>
          </p:cNvSpPr>
          <p:nvPr>
            <p:ph type="subTitle" idx="1"/>
          </p:nvPr>
        </p:nvSpPr>
        <p:spPr>
          <a:xfrm>
            <a:off x="2311400" y="2819400"/>
            <a:ext cx="7106920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ja-JP" altLang="en-US"/>
              <a:t>マスター サブタイトルの書式設定</a:t>
            </a:r>
            <a:endParaRPr kumimoji="0" lang="en-US"/>
          </a:p>
        </p:txBody>
      </p:sp>
      <p:sp>
        <p:nvSpPr>
          <p:cNvPr id="10" name="日付プレースホルダー 9"/>
          <p:cNvSpPr>
            <a:spLocks noGrp="1"/>
          </p:cNvSpPr>
          <p:nvPr>
            <p:ph type="dt" sz="half" idx="10"/>
          </p:nvPr>
        </p:nvSpPr>
        <p:spPr>
          <a:xfrm>
            <a:off x="6026150" y="6509004"/>
            <a:ext cx="3252470" cy="274320"/>
          </a:xfrm>
        </p:spPr>
        <p:txBody>
          <a:bodyPr vert="horz" rtlCol="0"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11" name="スライド番号プレースホルダー 10"/>
          <p:cNvSpPr>
            <a:spLocks noGrp="1"/>
          </p:cNvSpPr>
          <p:nvPr>
            <p:ph type="sldNum" sz="quarter" idx="11"/>
          </p:nvPr>
        </p:nvSpPr>
        <p:spPr>
          <a:xfrm>
            <a:off x="9358869" y="6509004"/>
            <a:ext cx="502979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pPr>
              <a:defRPr/>
            </a:pPr>
            <a:fld id="{B53E5D58-4A1F-4D08-958A-1616F43B9BB5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sp>
        <p:nvSpPr>
          <p:cNvPr id="12" name="フッター プレースホルダー 11"/>
          <p:cNvSpPr>
            <a:spLocks noGrp="1"/>
          </p:cNvSpPr>
          <p:nvPr>
            <p:ph type="ftr" sz="quarter" idx="12"/>
          </p:nvPr>
        </p:nvSpPr>
        <p:spPr>
          <a:xfrm>
            <a:off x="1733550" y="6509004"/>
            <a:ext cx="4233086" cy="274320"/>
          </a:xfrm>
        </p:spPr>
        <p:txBody>
          <a:bodyPr vert="horz" rtlCol="0"/>
          <a:lstStyle/>
          <a:p>
            <a:pPr>
              <a:defRPr/>
            </a:pPr>
            <a:endParaRPr lang="en-US" altLang="ja-JP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13552F-6891-493B-9F9C-1DE7AE259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CD27F47-A63A-4CF4-AEA6-1DE2166C4A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349144-8F3F-41C9-B7EA-0BE006E2A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5788F9-A1DA-4934-A6D8-D55C172D1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275C88-4ED1-4F8B-90E5-8A78A6E98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B53E5D58-4A1F-4D08-958A-1616F43B9BB5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59810372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0695EA-9D6B-4CD8-8A3D-1AF72311A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7926D-7092-4382-8BE6-FF9CCF121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5760815-672A-42A5-83DC-A67E59D82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F5DBB5E-7092-4E27-9C3B-E12E7454E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4F0B7A5-1C1F-4EF7-B8A5-2626EC509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2257FD1-3F9A-4D92-A7F6-6ECB6B967161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315782053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8C90C5B-1DCD-4657-9F1A-9F738F3DCE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491C3A1-A76C-43FE-A07C-D78030BA3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6D84158-9ABD-4816-BDEC-4CC35C5E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6FB6888-1316-4228-B787-00F7481D2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79FF1E-2D6A-44D9-8AB8-A2EC2C4B6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144450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7275C0-7D21-4A62-B4EE-99FE0029B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62DFF1-4CBB-4345-B6F8-3129E12B52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B898B7-49BA-4F9C-A8D5-B9CD3BBCA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CE6965-1143-47FC-BAC5-B7C4E89CB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110C50-AB37-452A-9644-C019AF583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60557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557F63-A251-45AD-B1C3-4A046FF0D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45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B478E4-8D83-497E-8B78-A687D34AB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70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551D29-F3AE-445C-95E0-4B672DBE3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01CAF9-2125-4D80-BEAC-93330169D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ADA40D-DC4A-4EF6-A29C-F13B90198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6048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9971EC-4E33-4172-958C-E228E8F61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D6F28E4-D97A-47B5-A153-3C383C82D2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218305B-F85E-482C-AFB2-C5A06B3BF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AE099DC-FC39-4AB4-AB25-BCAFC2B7A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190271D-1BE8-414E-A9DE-31DCB3E3F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E736217-83DB-450A-83EB-40F79CE0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232733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82638" y="4406908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82638" y="2906713"/>
            <a:ext cx="84201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D88B2B-8A84-4763-AD98-C4BD73778C3D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06608D-C261-4641-96EB-D79BE4B3F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858A97-13E9-4BD0-B5C4-FB0CF3930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84C830-6CAC-4155-A3BD-248708AE9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36E40EE-6A33-47DC-82FC-51D773C784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8BDA41C-32D1-4C72-BA6C-5C1AA2866A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2BBA407-9BB2-4901-A04F-9CD9B268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6EE2FED-D20E-4BFD-A0A5-C21484F1E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6848C30-9B8C-4E21-91CC-07444D7CF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05662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113552F-6891-493B-9F9C-1DE7AE25907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2CD27F47-A63A-4CF4-AEA6-1DE2166C4A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16349144-8F3F-41C9-B7EA-0BE006E2A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D5788F9-A1DA-4934-A6D8-D55C172D10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A9275C88-4ED1-4F8B-90E5-8A78A6E982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5981037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E80695EA-9D6B-4CD8-8A3D-1AF72311A02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E877926D-7092-4382-8BE6-FF9CCF12127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25760815-672A-42A5-83DC-A67E59D821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EF5DBB5E-7092-4E27-9C3B-E12E7454EB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54F0B7A5-1C1F-4EF7-B8A5-2626EC509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157820534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98C90C5B-1DCD-4657-9F1A-9F738F3DCE3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238250" y="1122363"/>
            <a:ext cx="74295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字幕 2">
            <a:extLst>
              <a:ext uri="{FF2B5EF4-FFF2-40B4-BE49-F238E27FC236}">
                <a16:creationId xmlns:a16="http://schemas.microsoft.com/office/drawing/2014/main" id="{D491C3A1-A76C-43FE-A07C-D78030BA3D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238250" y="3602038"/>
            <a:ext cx="74295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/>
              <a:t>マスター サブタイトルの書式設定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66D84158-9ABD-4816-BDEC-4CC35C5EA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06FB6888-1316-4228-B787-00F7481D23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2C79FF1E-2D6A-44D9-8AB8-A2EC2C4B62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2144450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4C7275C0-7D21-4A62-B4EE-99FE0029BA2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4562DFF1-4CBB-4345-B6F8-3129E12B52B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B898B7-49BA-4F9C-A8D5-B9CD3BBCA9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22CE6965-1143-47FC-BAC5-B7C4E89CBC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2110C50-AB37-452A-9644-C019AF5835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060557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26557F63-A251-45AD-B1C3-4A046FF0DD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5878" y="1709743"/>
            <a:ext cx="8543925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4DB478E4-8D83-497E-8B78-A687D34AB73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75878" y="4589468"/>
            <a:ext cx="8543925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E8551D29-F3AE-445C-95E0-4B672DBE3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6201CAF9-2125-4D80-BEAC-93330169DF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8CADA40D-DC4A-4EF6-A29C-F13B901980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656048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9971EC-4E33-4172-958C-E228E8F61B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2D6F28E4-D97A-47B5-A153-3C383C82D2C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81038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D218305B-F85E-482C-AFB2-C5A06B3BF9F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5014913" y="1825625"/>
            <a:ext cx="4210050" cy="435133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ー 4">
            <a:extLst>
              <a:ext uri="{FF2B5EF4-FFF2-40B4-BE49-F238E27FC236}">
                <a16:creationId xmlns:a16="http://schemas.microsoft.com/office/drawing/2014/main" id="{BAE099DC-FC39-4AB4-AB25-BCAFC2B7A72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6" name="フッター プレースホルダー 5">
            <a:extLst>
              <a:ext uri="{FF2B5EF4-FFF2-40B4-BE49-F238E27FC236}">
                <a16:creationId xmlns:a16="http://schemas.microsoft.com/office/drawing/2014/main" id="{8190271D-1BE8-414E-A9DE-31DCB3E3FB3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>
            <a:extLst>
              <a:ext uri="{FF2B5EF4-FFF2-40B4-BE49-F238E27FC236}">
                <a16:creationId xmlns:a16="http://schemas.microsoft.com/office/drawing/2014/main" id="{5E736217-83DB-450A-83EB-40F79CE0F8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2327333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1A06608D-C261-4641-96EB-D79BE4B3FED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2329" y="365129"/>
            <a:ext cx="8543925" cy="1325563"/>
          </a:xfrm>
        </p:spPr>
        <p:txBody>
          <a:bodyPr/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5D858A97-13E9-4BD0-B5C4-FB0CF3930A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2328" y="1681163"/>
            <a:ext cx="4190702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4" name="コンテンツ プレースホルダー 3">
            <a:extLst>
              <a:ext uri="{FF2B5EF4-FFF2-40B4-BE49-F238E27FC236}">
                <a16:creationId xmlns:a16="http://schemas.microsoft.com/office/drawing/2014/main" id="{0A84C830-6CAC-4155-A3BD-248708AE9FC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82328" y="2505075"/>
            <a:ext cx="4190702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ー 4">
            <a:extLst>
              <a:ext uri="{FF2B5EF4-FFF2-40B4-BE49-F238E27FC236}">
                <a16:creationId xmlns:a16="http://schemas.microsoft.com/office/drawing/2014/main" id="{836E40EE-6A33-47DC-82FC-51D773C7844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5014913" y="1681163"/>
            <a:ext cx="4211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マスター テキストの書式設定</a:t>
            </a:r>
          </a:p>
        </p:txBody>
      </p:sp>
      <p:sp>
        <p:nvSpPr>
          <p:cNvPr id="6" name="コンテンツ プレースホルダー 5">
            <a:extLst>
              <a:ext uri="{FF2B5EF4-FFF2-40B4-BE49-F238E27FC236}">
                <a16:creationId xmlns:a16="http://schemas.microsoft.com/office/drawing/2014/main" id="{A8BDA41C-32D1-4C72-BA6C-5C1AA2866A4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5014913" y="2505075"/>
            <a:ext cx="4211340" cy="3684588"/>
          </a:xfrm>
        </p:spPr>
        <p:txBody>
          <a:bodyPr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ー 6">
            <a:extLst>
              <a:ext uri="{FF2B5EF4-FFF2-40B4-BE49-F238E27FC236}">
                <a16:creationId xmlns:a16="http://schemas.microsoft.com/office/drawing/2014/main" id="{62BBA407-9BB2-4901-A04F-9CD9B2688F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8" name="フッター プレースホルダー 7">
            <a:extLst>
              <a:ext uri="{FF2B5EF4-FFF2-40B4-BE49-F238E27FC236}">
                <a16:creationId xmlns:a16="http://schemas.microsoft.com/office/drawing/2014/main" id="{A6EE2FED-D20E-4BFD-A0A5-C21484F1E7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>
            <a:extLst>
              <a:ext uri="{FF2B5EF4-FFF2-40B4-BE49-F238E27FC236}">
                <a16:creationId xmlns:a16="http://schemas.microsoft.com/office/drawing/2014/main" id="{86848C30-9B8C-4E21-91CC-07444D7CFE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205662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57FD1-3F9A-4D92-A7F6-6ECB6B96716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257FD1-3F9A-4D92-A7F6-6ECB6B967161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95303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029200" y="1600206"/>
            <a:ext cx="4381501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A9113A-30A9-4A7A-90CC-C813B14CBB75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73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73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032380" y="1535113"/>
            <a:ext cx="437832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032380" y="2174875"/>
            <a:ext cx="437832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2BB01D3-024C-4E82-B6BD-28B775FF5DFB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6365CD-B201-4731-8AB0-B5B83EB7ACD2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EA80CE-90A3-432B-B828-03DBACF65D5C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95304" y="273050"/>
            <a:ext cx="3259138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873500" y="273058"/>
            <a:ext cx="553720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95304" y="1435103"/>
            <a:ext cx="3259138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F355BB-D2C8-4C7C-B22C-BF3B874032D4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image" Target="../media/image2.jpe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theme" Target="../theme/theme2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jpeg"/><Relationship Id="rId4" Type="http://schemas.openxmlformats.org/officeDocument/2006/relationships/image" Target="../media/image3.jpeg"/></Relationships>
</file>

<file path=ppt/slideMasters/_rels/slideMaster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theme" Target="../theme/theme4.xml"/><Relationship Id="rId5" Type="http://schemas.openxmlformats.org/officeDocument/2006/relationships/slideLayout" Target="../slideLayouts/slideLayout20.xml"/><Relationship Id="rId4" Type="http://schemas.openxmlformats.org/officeDocument/2006/relationships/slideLayout" Target="../slideLayouts/slideLayout19.xml"/></Relationships>
</file>

<file path=ppt/slideMasters/_rels/slideMaster5.xml.rels><?xml version="1.0" encoding="UTF-8" standalone="yes"?>
<Relationships xmlns="http://schemas.openxmlformats.org/package/2006/relationships"><Relationship Id="rId3" Type="http://schemas.openxmlformats.org/officeDocument/2006/relationships/theme" Target="../theme/theme5.xml"/><Relationship Id="rId2" Type="http://schemas.openxmlformats.org/officeDocument/2006/relationships/slideLayout" Target="../slideLayouts/slideLayout22.xml"/><Relationship Id="rId1" Type="http://schemas.openxmlformats.org/officeDocument/2006/relationships/slideLayout" Target="../slideLayouts/slideLayout21.xml"/><Relationship Id="rId4" Type="http://schemas.openxmlformats.org/officeDocument/2006/relationships/image" Target="../media/image3.jpeg"/></Relationships>
</file>

<file path=ppt/slideMasters/_rels/slideMaster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5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theme" Target="../theme/theme6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JCI_パワポ-02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60BBB035-942C-4B13-92A7-4EA98B9E7F60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75" r:id="rId3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7" descr="JCI_パワポ-03"/>
          <p:cNvPicPr>
            <a:picLocks noChangeAspect="1" noChangeArrowheads="1"/>
          </p:cNvPicPr>
          <p:nvPr userDrawn="1"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2052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95300" y="1600206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95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384550" y="6245225"/>
            <a:ext cx="31369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99300" y="6245225"/>
            <a:ext cx="23114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19F474B1-4575-4218-B710-FD8255E78EF6}" type="slidenum">
              <a:rPr lang="en-US" altLang="ja-JP"/>
              <a:pPr>
                <a:defRPr/>
              </a:pPr>
              <a:t>‹#›</a:t>
            </a:fld>
            <a:endParaRPr lang="en-US" altLang="ja-JP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74" r:id="rId10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Arial" charset="0"/>
          <a:ea typeface="ＭＳ Ｐゴシック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6E2143A-E037-49DF-AF6B-8A0ADE65E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C6A8E1E-1ECA-4F1F-AF54-4CFD5794A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B6DDBE6-8350-451E-B0FB-114C954323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DF0A91-604C-4647-ABB1-574142757E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3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16BD494-9368-4A57-BA02-7394CBC35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BBB035-942C-4B13-92A7-4EA98B9E7F6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  <p:pic>
        <p:nvPicPr>
          <p:cNvPr id="7" name="Picture 7" descr="JCI_パワポ-03"/>
          <p:cNvPicPr>
            <a:picLocks noChangeAspect="1" noChangeArrowheads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9906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9797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8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631EA33-A1EA-4389-B751-D913D87A5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9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9DE1EB-DCBC-4D3E-A2B9-4175E5A8B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F714AF-C8AA-4CA4-BF93-2B47B4DCB3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5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CD70914-F4A2-4FC8-99EE-5588992AF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5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DC13D2A-C0F7-44C3-8975-AA93A28DB7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5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79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06E2143A-E037-49DF-AF6B-8A0ADE65EF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6C6A8E1E-1ECA-4F1F-AF54-4CFD5794AE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DB6DDBE6-8350-451E-B0FB-114C9543232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40DF0A91-604C-4647-ABB1-574142757E3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1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ja-JP" dirty="0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116BD494-9368-4A57-BA02-7394CBC354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1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0BBB035-942C-4B13-92A7-4EA98B9E7F60}" type="slidenum">
              <a:rPr lang="en-US" altLang="ja-JP" smtClean="0"/>
              <a:pPr>
                <a:defRPr/>
              </a:pPr>
              <a:t>‹#›</a:t>
            </a:fld>
            <a:endParaRPr lang="en-US" altLang="ja-JP" dirty="0"/>
          </a:p>
        </p:txBody>
      </p:sp>
    </p:spTree>
    <p:extLst>
      <p:ext uri="{BB962C8B-B14F-4D97-AF65-F5344CB8AC3E}">
        <p14:creationId xmlns:p14="http://schemas.microsoft.com/office/powerpoint/2010/main" val="24979740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>
            <a:extLst>
              <a:ext uri="{FF2B5EF4-FFF2-40B4-BE49-F238E27FC236}">
                <a16:creationId xmlns:a16="http://schemas.microsoft.com/office/drawing/2014/main" id="{6631EA33-A1EA-4389-B751-D913D87A57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8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マスター タイトルの書式設定</a:t>
            </a:r>
          </a:p>
        </p:txBody>
      </p:sp>
      <p:sp>
        <p:nvSpPr>
          <p:cNvPr id="3" name="テキスト プレースホルダー 2">
            <a:extLst>
              <a:ext uri="{FF2B5EF4-FFF2-40B4-BE49-F238E27FC236}">
                <a16:creationId xmlns:a16="http://schemas.microsoft.com/office/drawing/2014/main" id="{989DE1EB-DCBC-4D3E-A2B9-4175E5A8B07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ー 3">
            <a:extLst>
              <a:ext uri="{FF2B5EF4-FFF2-40B4-BE49-F238E27FC236}">
                <a16:creationId xmlns:a16="http://schemas.microsoft.com/office/drawing/2014/main" id="{35F714AF-C8AA-4CA4-BF93-2B47B4DCB34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81038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8530C7-8F8C-403A-9B5C-81254B871966}" type="datetimeFigureOut">
              <a:rPr kumimoji="1" lang="ja-JP" altLang="en-US" smtClean="0"/>
              <a:t>2025/12/13</a:t>
            </a:fld>
            <a:endParaRPr kumimoji="1" lang="ja-JP" altLang="en-US"/>
          </a:p>
        </p:txBody>
      </p:sp>
      <p:sp>
        <p:nvSpPr>
          <p:cNvPr id="5" name="フッター プレースホルダー 4">
            <a:extLst>
              <a:ext uri="{FF2B5EF4-FFF2-40B4-BE49-F238E27FC236}">
                <a16:creationId xmlns:a16="http://schemas.microsoft.com/office/drawing/2014/main" id="{8CD70914-F4A2-4FC8-99EE-5588992AF80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281363" y="6356353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>
            <a:extLst>
              <a:ext uri="{FF2B5EF4-FFF2-40B4-BE49-F238E27FC236}">
                <a16:creationId xmlns:a16="http://schemas.microsoft.com/office/drawing/2014/main" id="{FDC13D2A-C0F7-44C3-8975-AA93A28DB7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996113" y="6356353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FAAB3E-BE92-45CC-97F3-021EF354C8C9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777950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9" r:id="rId1"/>
    <p:sldLayoutId id="2147483750" r:id="rId2"/>
    <p:sldLayoutId id="2147483751" r:id="rId3"/>
    <p:sldLayoutId id="2147483752" r:id="rId4"/>
    <p:sldLayoutId id="2147483753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4" Type="http://schemas.openxmlformats.org/officeDocument/2006/relationships/image" Target="../media/image7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5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7.mp3"/><Relationship Id="rId1" Type="http://schemas.microsoft.com/office/2007/relationships/media" Target="../media/media7.mp3"/><Relationship Id="rId4" Type="http://schemas.openxmlformats.org/officeDocument/2006/relationships/image" Target="../media/image5.pn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8.mp3"/><Relationship Id="rId1" Type="http://schemas.microsoft.com/office/2007/relationships/media" Target="../media/media8.mp3"/><Relationship Id="rId4" Type="http://schemas.openxmlformats.org/officeDocument/2006/relationships/image" Target="../media/image5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4" Type="http://schemas.openxmlformats.org/officeDocument/2006/relationships/image" Target="../media/image7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10.mp3"/><Relationship Id="rId1" Type="http://schemas.microsoft.com/office/2007/relationships/media" Target="../media/media10.mp3"/><Relationship Id="rId4" Type="http://schemas.openxmlformats.org/officeDocument/2006/relationships/image" Target="../media/image5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4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2.xml"/><Relationship Id="rId2" Type="http://schemas.openxmlformats.org/officeDocument/2006/relationships/audio" Target="../media/media5.mp3"/><Relationship Id="rId1" Type="http://schemas.microsoft.com/office/2007/relationships/media" Target="../media/media5.mp3"/><Relationship Id="rId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5"/>
          <p:cNvSpPr>
            <a:spLocks noGrp="1"/>
          </p:cNvSpPr>
          <p:nvPr>
            <p:ph type="ctrTitle"/>
          </p:nvPr>
        </p:nvSpPr>
        <p:spPr>
          <a:xfrm>
            <a:off x="344488" y="1988840"/>
            <a:ext cx="9217024" cy="2952328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一般社団法人甲州青年会議所</a:t>
            </a:r>
            <a: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2025</a:t>
            </a: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年度</a:t>
            </a:r>
            <a:b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卒業証書授与式　　</a:t>
            </a:r>
            <a:endParaRPr lang="ja-JP" altLang="en-US" sz="72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3" name="メディア1">
            <a:hlinkClick r:id="" action="ppaction://media"/>
            <a:extLst>
              <a:ext uri="{FF2B5EF4-FFF2-40B4-BE49-F238E27FC236}">
                <a16:creationId xmlns:a16="http://schemas.microsoft.com/office/drawing/2014/main" id="{8C2F27A2-3DE9-44EF-18FD-D2678D1B558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08525" y="3184525"/>
            <a:ext cx="487363" cy="4873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182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60512" y="1772816"/>
            <a:ext cx="8915400" cy="4464496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ja-JP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</a:t>
            </a: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 </a:t>
            </a:r>
            <a:r>
              <a:rPr lang="en-US" altLang="ja-JP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Creed</a:t>
            </a: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 唱和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　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委員長　</a:t>
            </a:r>
            <a:r>
              <a:rPr lang="ja-JP" altLang="en-US" sz="40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池田　勇人　</a:t>
            </a: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君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27691607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テキスト ボックス 4"/>
          <p:cNvSpPr txBox="1">
            <a:spLocks noChangeArrowheads="1"/>
          </p:cNvSpPr>
          <p:nvPr/>
        </p:nvSpPr>
        <p:spPr bwMode="auto">
          <a:xfrm>
            <a:off x="332029" y="917701"/>
            <a:ext cx="950612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3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The Creed of Junior Chamber International</a:t>
            </a:r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072680" y="1513400"/>
            <a:ext cx="17700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We Believe:</a:t>
            </a: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2072684" y="1895846"/>
            <a:ext cx="4520789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faith in God gives meaning</a:t>
            </a: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2072684" y="2278292"/>
            <a:ext cx="384592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And purpose to human life;</a:t>
            </a: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2072685" y="2660738"/>
            <a:ext cx="40751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the brotherhood of man</a:t>
            </a: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2072680" y="3043184"/>
            <a:ext cx="545213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Transcends the sovereignty of nations;</a:t>
            </a:r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2072683" y="3425630"/>
            <a:ext cx="541045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economic justice can best be won</a:t>
            </a:r>
          </a:p>
        </p:txBody>
      </p:sp>
      <p:sp>
        <p:nvSpPr>
          <p:cNvPr id="10" name="テキスト ボックス 4"/>
          <p:cNvSpPr txBox="1">
            <a:spLocks noChangeArrowheads="1"/>
          </p:cNvSpPr>
          <p:nvPr/>
        </p:nvSpPr>
        <p:spPr bwMode="auto">
          <a:xfrm>
            <a:off x="2072683" y="3808076"/>
            <a:ext cx="51619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by free men through free enterprise;</a:t>
            </a:r>
          </a:p>
        </p:txBody>
      </p:sp>
      <p:sp>
        <p:nvSpPr>
          <p:cNvPr id="11" name="テキスト ボックス 4"/>
          <p:cNvSpPr txBox="1">
            <a:spLocks noChangeArrowheads="1"/>
          </p:cNvSpPr>
          <p:nvPr/>
        </p:nvSpPr>
        <p:spPr bwMode="auto">
          <a:xfrm>
            <a:off x="2072682" y="4190522"/>
            <a:ext cx="492154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government should be of laws</a:t>
            </a:r>
          </a:p>
        </p:txBody>
      </p:sp>
      <p:sp>
        <p:nvSpPr>
          <p:cNvPr id="12" name="テキスト ボックス 4"/>
          <p:cNvSpPr txBox="1">
            <a:spLocks noChangeArrowheads="1"/>
          </p:cNvSpPr>
          <p:nvPr/>
        </p:nvSpPr>
        <p:spPr bwMode="auto">
          <a:xfrm>
            <a:off x="2072684" y="4572968"/>
            <a:ext cx="2813591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rather than of men;</a:t>
            </a:r>
          </a:p>
        </p:txBody>
      </p:sp>
      <p:sp>
        <p:nvSpPr>
          <p:cNvPr id="13" name="テキスト ボックス 4"/>
          <p:cNvSpPr txBox="1">
            <a:spLocks noChangeArrowheads="1"/>
          </p:cNvSpPr>
          <p:nvPr/>
        </p:nvSpPr>
        <p:spPr bwMode="auto">
          <a:xfrm>
            <a:off x="2072680" y="4955414"/>
            <a:ext cx="478047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earth’s great treasure lies in</a:t>
            </a:r>
          </a:p>
        </p:txBody>
      </p:sp>
      <p:sp>
        <p:nvSpPr>
          <p:cNvPr id="14" name="テキスト ボックス 4"/>
          <p:cNvSpPr txBox="1">
            <a:spLocks noChangeArrowheads="1"/>
          </p:cNvSpPr>
          <p:nvPr/>
        </p:nvSpPr>
        <p:spPr bwMode="auto">
          <a:xfrm>
            <a:off x="2072680" y="5337860"/>
            <a:ext cx="3342582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human personality; and</a:t>
            </a:r>
          </a:p>
        </p:txBody>
      </p:sp>
      <p:sp>
        <p:nvSpPr>
          <p:cNvPr id="15" name="テキスト ボックス 4"/>
          <p:cNvSpPr txBox="1">
            <a:spLocks noChangeArrowheads="1"/>
          </p:cNvSpPr>
          <p:nvPr/>
        </p:nvSpPr>
        <p:spPr bwMode="auto">
          <a:xfrm>
            <a:off x="2072683" y="5720302"/>
            <a:ext cx="677140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service to humanity is the best work of life.</a:t>
            </a:r>
          </a:p>
        </p:txBody>
      </p:sp>
    </p:spTree>
    <p:extLst>
      <p:ext uri="{BB962C8B-B14F-4D97-AF65-F5344CB8AC3E}">
        <p14:creationId xmlns:p14="http://schemas.microsoft.com/office/powerpoint/2010/main" val="424574657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60512" y="1196752"/>
            <a:ext cx="8915400" cy="5040560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ja-JP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 Mission</a:t>
            </a:r>
            <a:r>
              <a:rPr lang="ja-JP" altLang="en-US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並びに</a:t>
            </a:r>
            <a:endParaRPr lang="en-US" altLang="ja-JP" sz="66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en-US" altLang="ja-JP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 Vision</a:t>
            </a:r>
            <a:r>
              <a:rPr lang="ja-JP" altLang="en-US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唱和</a:t>
            </a:r>
            <a:endParaRPr lang="en-US" altLang="ja-JP" sz="66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財務局長　岩間　祐貴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489482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2426958" y="924115"/>
            <a:ext cx="43877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 MISSION</a:t>
            </a: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632520" y="1971807"/>
            <a:ext cx="8896987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To provide leadership development opportunities</a:t>
            </a:r>
          </a:p>
          <a:p>
            <a:r>
              <a:rPr lang="en-US" altLang="ja-JP" sz="2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 </a:t>
            </a:r>
          </a:p>
          <a:p>
            <a:r>
              <a:rPr lang="en-US" altLang="ja-JP" sz="2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that empower young people to create positive change</a:t>
            </a: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3080792" y="3661506"/>
            <a:ext cx="342754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JCI Vision</a:t>
            </a: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738317" y="5001897"/>
            <a:ext cx="8685391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2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To be the foremost global network of young leaders.</a:t>
            </a:r>
          </a:p>
        </p:txBody>
      </p:sp>
    </p:spTree>
    <p:extLst>
      <p:ext uri="{BB962C8B-B14F-4D97-AF65-F5344CB8AC3E}">
        <p14:creationId xmlns:p14="http://schemas.microsoft.com/office/powerpoint/2010/main" val="2878979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8504" y="134076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ja-JP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</a:t>
            </a:r>
            <a:r>
              <a:rPr lang="ja-JP" altLang="en-US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宣言文朗読</a:t>
            </a:r>
            <a:endParaRPr lang="en-US" altLang="ja-JP" sz="66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66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並びに綱領唱和</a:t>
            </a:r>
            <a:endParaRPr lang="en-US" altLang="ja-JP" sz="66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事務局長　石川　拓巳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479799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3670042" y="1012078"/>
            <a:ext cx="222208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ja-JP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</a:t>
            </a:r>
            <a:r>
              <a:rPr lang="ja-JP" altLang="en-US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宣言</a:t>
            </a:r>
            <a:endParaRPr lang="en-US" altLang="ja-JP" sz="48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623762" y="2075768"/>
            <a:ext cx="430117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日本の青年会議所は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6" name="テキスト ボックス 4"/>
          <p:cNvSpPr txBox="1">
            <a:spLocks noChangeArrowheads="1"/>
          </p:cNvSpPr>
          <p:nvPr/>
        </p:nvSpPr>
        <p:spPr bwMode="auto">
          <a:xfrm>
            <a:off x="1619001" y="2810557"/>
            <a:ext cx="6646371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希望をもたらす変革の起点として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7" name="テキスト ボックス 4"/>
          <p:cNvSpPr txBox="1">
            <a:spLocks noChangeArrowheads="1"/>
          </p:cNvSpPr>
          <p:nvPr/>
        </p:nvSpPr>
        <p:spPr bwMode="auto">
          <a:xfrm>
            <a:off x="1619001" y="3545345"/>
            <a:ext cx="6324167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輝く個性が調和する未来を描き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8" name="テキスト ボックス 4"/>
          <p:cNvSpPr txBox="1">
            <a:spLocks noChangeArrowheads="1"/>
          </p:cNvSpPr>
          <p:nvPr/>
        </p:nvSpPr>
        <p:spPr bwMode="auto">
          <a:xfrm>
            <a:off x="1618997" y="4280135"/>
            <a:ext cx="584807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社会の課題を解決することで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9" name="テキスト ボックス 4"/>
          <p:cNvSpPr txBox="1">
            <a:spLocks noChangeArrowheads="1"/>
          </p:cNvSpPr>
          <p:nvPr/>
        </p:nvSpPr>
        <p:spPr bwMode="auto">
          <a:xfrm>
            <a:off x="1615822" y="5014925"/>
            <a:ext cx="66479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持続可能な地域を創ることを誓う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6703175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テキスト ボックス 4"/>
          <p:cNvSpPr txBox="1">
            <a:spLocks noChangeArrowheads="1"/>
          </p:cNvSpPr>
          <p:nvPr/>
        </p:nvSpPr>
        <p:spPr bwMode="auto">
          <a:xfrm>
            <a:off x="4092762" y="1063092"/>
            <a:ext cx="141577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48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綱領</a:t>
            </a:r>
            <a:endParaRPr lang="en-US" altLang="ja-JP" sz="48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1" name="テキスト ボックス 4"/>
          <p:cNvSpPr txBox="1">
            <a:spLocks noChangeArrowheads="1"/>
          </p:cNvSpPr>
          <p:nvPr/>
        </p:nvSpPr>
        <p:spPr bwMode="auto">
          <a:xfrm>
            <a:off x="1085528" y="2018568"/>
            <a:ext cx="44230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われわれ</a:t>
            </a:r>
            <a:r>
              <a:rPr lang="en-US" altLang="ja-JP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JAYCEE</a:t>
            </a:r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は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2" name="テキスト ボックス 4"/>
          <p:cNvSpPr txBox="1">
            <a:spLocks noChangeArrowheads="1"/>
          </p:cNvSpPr>
          <p:nvPr/>
        </p:nvSpPr>
        <p:spPr bwMode="auto">
          <a:xfrm>
            <a:off x="1085529" y="2731653"/>
            <a:ext cx="785663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社会的・国家的・国際的な責任を自覚し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3" name="テキスト ボックス 4"/>
          <p:cNvSpPr txBox="1">
            <a:spLocks noChangeArrowheads="1"/>
          </p:cNvSpPr>
          <p:nvPr/>
        </p:nvSpPr>
        <p:spPr bwMode="auto">
          <a:xfrm>
            <a:off x="1085528" y="3444737"/>
            <a:ext cx="777328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志を同じうする者、相集い、力を合わせ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4" name="テキスト ボックス 4"/>
          <p:cNvSpPr txBox="1">
            <a:spLocks noChangeArrowheads="1"/>
          </p:cNvSpPr>
          <p:nvPr/>
        </p:nvSpPr>
        <p:spPr bwMode="auto">
          <a:xfrm>
            <a:off x="1085528" y="4157823"/>
            <a:ext cx="789992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青年としての英知と勇気と情熱を持って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15" name="テキスト ボックス 4"/>
          <p:cNvSpPr txBox="1">
            <a:spLocks noChangeArrowheads="1"/>
          </p:cNvSpPr>
          <p:nvPr/>
        </p:nvSpPr>
        <p:spPr bwMode="auto">
          <a:xfrm>
            <a:off x="1087120" y="4870909"/>
            <a:ext cx="670728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明るい豊かな社会を築き上げよう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81091743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56456" y="1484791"/>
            <a:ext cx="9849544" cy="460851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関東地区宣言唱和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委員長　白石　壮真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83039850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736136" y="836712"/>
            <a:ext cx="843372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ja-JP" altLang="en-US" sz="5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関東地区宣言</a:t>
            </a: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819770" y="2060848"/>
            <a:ext cx="6266459" cy="37240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わたしたちは　日本の礎として</a:t>
            </a:r>
            <a:endParaRPr lang="en-US" altLang="ja-JP" sz="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lang="en-US" altLang="ja-JP" sz="1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あらゆる未来をみつめ 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lang="en-US" altLang="ja-JP" sz="1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多様性溢れる　仲間と共鳴し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lang="en-US" altLang="ja-JP" sz="1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新たな価値の創造により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endParaRPr lang="en-US" altLang="ja-JP" sz="1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r>
              <a:rPr lang="ja-JP" altLang="en-US" sz="36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新時代の旗手となることを誓う </a:t>
            </a:r>
            <a:endParaRPr lang="en-US" altLang="ja-JP" sz="36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624992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34076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理事長挨拶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第５</a:t>
            </a:r>
            <a:r>
              <a:rPr lang="en-US" altLang="ja-JP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2</a:t>
            </a: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代理事長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菊島　直紀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685679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F6570AD6-D252-212F-DFF0-24CE5681E0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オープニング">
            <a:hlinkClick r:id="" action="ppaction://media"/>
            <a:extLst>
              <a:ext uri="{FF2B5EF4-FFF2-40B4-BE49-F238E27FC236}">
                <a16:creationId xmlns:a16="http://schemas.microsoft.com/office/drawing/2014/main" id="{74A54F26-2B01-BBDF-5B6B-83749033A028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2821" y="758874"/>
            <a:ext cx="9480357" cy="5340251"/>
          </a:xfrm>
        </p:spPr>
      </p:pic>
    </p:spTree>
    <p:extLst>
      <p:ext uri="{BB962C8B-B14F-4D97-AF65-F5344CB8AC3E}">
        <p14:creationId xmlns:p14="http://schemas.microsoft.com/office/powerpoint/2010/main" val="2095063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613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564904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来賓紹介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2869488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34076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来賓挨拶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甲州青年会議所シニアクラブ会長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雨宮　浩紀　先輩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97760134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05273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来賓挨拶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公益社団法人 日本青年会議所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関東地区 山梨ブロック協議会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２０２</a:t>
            </a:r>
            <a:r>
              <a:rPr lang="en-US" altLang="ja-JP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5</a:t>
            </a: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年度 会長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古屋　翔太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91599330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49289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祝電披露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77785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5BEF3F03-694D-A1C5-3619-EA2A16058B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5584154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dirty="0">
                <a:latin typeface="BIZ UD明朝 Medium" panose="02020500000000000000" pitchFamily="17" charset="-128"/>
                <a:ea typeface="BIZ UD明朝 Medium" panose="02020500000000000000" pitchFamily="17" charset="-128"/>
              </a:rPr>
              <a:t>卒業生代表スピーチ</a:t>
            </a:r>
            <a:br>
              <a:rPr kumimoji="1" lang="en-US" altLang="ja-JP" sz="6000" b="1" dirty="0"/>
            </a:br>
            <a:br>
              <a:rPr kumimoji="1" lang="en-US" altLang="ja-JP" sz="6000" b="1" dirty="0"/>
            </a:br>
            <a:r>
              <a:rPr kumimoji="1" lang="ja-JP" altLang="en-US" sz="3600" b="1" dirty="0">
                <a:latin typeface="HGP明朝E" panose="02020900000000000000" pitchFamily="18" charset="-128"/>
                <a:ea typeface="HGP明朝E" panose="02020900000000000000" pitchFamily="18" charset="-128"/>
              </a:rPr>
              <a:t>岡　二成兄</a:t>
            </a:r>
            <a:br>
              <a:rPr kumimoji="1" lang="en-US" altLang="ja-JP" sz="3600" b="1" dirty="0"/>
            </a:br>
            <a:br>
              <a:rPr kumimoji="1" lang="en-US" altLang="ja-JP" sz="6000" b="1" dirty="0"/>
            </a:br>
            <a:r>
              <a:rPr kumimoji="1" lang="ja-JP" altLang="en-US" sz="4000" b="1" dirty="0"/>
              <a:t>魅力ある組織へ</a:t>
            </a:r>
            <a:br>
              <a:rPr kumimoji="1" lang="en-US" altLang="ja-JP" sz="4000" b="1" dirty="0"/>
            </a:br>
            <a:r>
              <a:rPr kumimoji="1" lang="ja-JP" altLang="en-US" sz="2800" b="1" dirty="0"/>
              <a:t>～一人ひとりが自己成長できる組織を目指して～</a:t>
            </a:r>
          </a:p>
        </p:txBody>
      </p:sp>
    </p:spTree>
    <p:extLst>
      <p:ext uri="{BB962C8B-B14F-4D97-AF65-F5344CB8AC3E}">
        <p14:creationId xmlns:p14="http://schemas.microsoft.com/office/powerpoint/2010/main" val="20152131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D218209A-C407-A5EC-784D-FDFB60E52C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6" name="スピーチ前ムービー（修正版）">
            <a:hlinkClick r:id="" action="ppaction://media"/>
            <a:extLst>
              <a:ext uri="{FF2B5EF4-FFF2-40B4-BE49-F238E27FC236}">
                <a16:creationId xmlns:a16="http://schemas.microsoft.com/office/drawing/2014/main" id="{BCB54836-74E2-DE52-C3C8-AB7431A0E26E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41994" y="722870"/>
            <a:ext cx="9622012" cy="5412259"/>
          </a:xfrm>
        </p:spPr>
      </p:pic>
    </p:spTree>
    <p:extLst>
      <p:ext uri="{BB962C8B-B14F-4D97-AF65-F5344CB8AC3E}">
        <p14:creationId xmlns:p14="http://schemas.microsoft.com/office/powerpoint/2010/main" val="2590140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133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67874B5-5E70-CFCE-2465-55F3F0102A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F630B91-6E51-014C-AF2A-66DFDA0722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038" y="365126"/>
            <a:ext cx="8543925" cy="5584154"/>
          </a:xfrm>
        </p:spPr>
        <p:txBody>
          <a:bodyPr>
            <a:normAutofit/>
          </a:bodyPr>
          <a:lstStyle/>
          <a:p>
            <a:pPr algn="ctr"/>
            <a:r>
              <a:rPr kumimoji="1" lang="ja-JP" altLang="en-US" sz="6000" b="1" dirty="0">
                <a:latin typeface="BIZ UD明朝 Medium" panose="02020500000000000000" pitchFamily="17" charset="-128"/>
                <a:ea typeface="BIZ UD明朝 Medium" panose="02020500000000000000" pitchFamily="17" charset="-128"/>
              </a:rPr>
              <a:t>卒業生代表スピーチ</a:t>
            </a:r>
            <a:br>
              <a:rPr kumimoji="1" lang="en-US" altLang="ja-JP" sz="6000" b="1" dirty="0"/>
            </a:br>
            <a:br>
              <a:rPr kumimoji="1" lang="en-US" altLang="ja-JP" sz="6000" b="1" dirty="0"/>
            </a:br>
            <a:r>
              <a:rPr kumimoji="1" lang="ja-JP" altLang="en-US" sz="3600" b="1" dirty="0">
                <a:latin typeface="HGP明朝E" panose="02020900000000000000" pitchFamily="18" charset="-128"/>
                <a:ea typeface="HGP明朝E" panose="02020900000000000000" pitchFamily="18" charset="-128"/>
              </a:rPr>
              <a:t>岡　二成兄</a:t>
            </a:r>
            <a:br>
              <a:rPr kumimoji="1" lang="en-US" altLang="ja-JP" sz="3600" b="1" dirty="0"/>
            </a:br>
            <a:br>
              <a:rPr kumimoji="1" lang="en-US" altLang="ja-JP" sz="6000" b="1" dirty="0"/>
            </a:br>
            <a:r>
              <a:rPr kumimoji="1" lang="ja-JP" altLang="en-US" sz="4000" b="1" dirty="0"/>
              <a:t>魅力ある組織へ</a:t>
            </a:r>
            <a:br>
              <a:rPr kumimoji="1" lang="en-US" altLang="ja-JP" sz="4000" b="1" dirty="0"/>
            </a:br>
            <a:r>
              <a:rPr kumimoji="1" lang="ja-JP" altLang="en-US" sz="2800" b="1" dirty="0"/>
              <a:t>～一人ひとりが自己成長できる組織を目指して～</a:t>
            </a:r>
          </a:p>
        </p:txBody>
      </p:sp>
    </p:spTree>
    <p:extLst>
      <p:ext uri="{BB962C8B-B14F-4D97-AF65-F5344CB8AC3E}">
        <p14:creationId xmlns:p14="http://schemas.microsoft.com/office/powerpoint/2010/main" val="366079323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49289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卒業証書授与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4" name="卒業証書授与　21. 12の練習曲, 作品 10 3. 別れの曲">
            <a:hlinkClick r:id="" action="ppaction://media"/>
            <a:extLst>
              <a:ext uri="{FF2B5EF4-FFF2-40B4-BE49-F238E27FC236}">
                <a16:creationId xmlns:a16="http://schemas.microsoft.com/office/drawing/2014/main" id="{80D938A6-77DE-8B4A-CBF5-F908336D0AD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4096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694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444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3F1E0D-A450-B595-B38A-09E1F92086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0154C55C-6BEA-EBDB-8B8F-5BCE3BA4EC28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300" y="160141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送辞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>
              <a:buNone/>
            </a:pPr>
            <a:r>
              <a:rPr lang="ja-JP" altLang="en-US" sz="5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　　小原　千知　君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4654026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C25C2-9C0F-9A9F-3B83-B41E1D83714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3CE3F773-04DF-DA11-7880-7E6B4C83FB72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300" y="170080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答辞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>
              <a:buNone/>
            </a:pPr>
            <a:r>
              <a:rPr lang="ja-JP" altLang="en-US" sz="5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ガヤーン・ウィニータ　　兄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48794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842FE-BE8D-B278-91F1-C2FFF45DB58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5">
            <a:extLst>
              <a:ext uri="{FF2B5EF4-FFF2-40B4-BE49-F238E27FC236}">
                <a16:creationId xmlns:a16="http://schemas.microsoft.com/office/drawing/2014/main" id="{27717833-530C-3437-6DC8-DE57FD9B482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488" y="1988840"/>
            <a:ext cx="9217024" cy="2952328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一般社団法人甲州青年会議所</a:t>
            </a:r>
            <a: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2025</a:t>
            </a: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年度</a:t>
            </a:r>
            <a:b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卒業証書授与式　　</a:t>
            </a:r>
            <a:endParaRPr lang="ja-JP" altLang="en-US" sz="72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7654813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60141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送辞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>
              <a:buNone/>
            </a:pPr>
            <a:r>
              <a:rPr lang="ja-JP" altLang="en-US" sz="5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　　小原　千知　君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卒業証書授与　21. 12の練習曲, 作品 10 3. 別れの曲">
            <a:hlinkClick r:id="" action="ppaction://media"/>
            <a:extLst>
              <a:ext uri="{FF2B5EF4-FFF2-40B4-BE49-F238E27FC236}">
                <a16:creationId xmlns:a16="http://schemas.microsoft.com/office/drawing/2014/main" id="{FD252129-A300-C783-F9AB-6DD3322B372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08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7148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4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70080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答辞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>
              <a:buNone/>
            </a:pPr>
            <a:r>
              <a:rPr lang="ja-JP" altLang="en-US" sz="54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岡　二成　　兄</a:t>
            </a:r>
            <a:endParaRPr lang="en-US" altLang="ja-JP" sz="54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卒業証書授与　21. 12の練習曲, 作品 10 3. 別れの曲">
            <a:hlinkClick r:id="" action="ppaction://media"/>
            <a:extLst>
              <a:ext uri="{FF2B5EF4-FFF2-40B4-BE49-F238E27FC236}">
                <a16:creationId xmlns:a16="http://schemas.microsoft.com/office/drawing/2014/main" id="{677B47DB-BFC7-3FEB-1D7A-212A005145D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708525" y="3184525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954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644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980728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卒業生より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記念品贈呈</a:t>
            </a:r>
            <a:endParaRPr lang="en-US" altLang="ja-JP" sz="4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3265645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60141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5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プレジデンシャルリース継承</a:t>
            </a: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プレジデンシャルリース　we_believe_oke">
            <a:hlinkClick r:id="" action="ppaction://media"/>
            <a:extLst>
              <a:ext uri="{FF2B5EF4-FFF2-40B4-BE49-F238E27FC236}">
                <a16:creationId xmlns:a16="http://schemas.microsoft.com/office/drawing/2014/main" id="{EE041C5D-65B1-3250-D366-E43CE71E490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8464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646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60141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5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次年度理事長挨拶</a:t>
            </a: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081896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AA6D3F07-1428-F94D-63D2-ABC3ACCE87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kumimoji="1" lang="ja-JP" altLang="en-US"/>
          </a:p>
        </p:txBody>
      </p:sp>
      <p:pic>
        <p:nvPicPr>
          <p:cNvPr id="4" name="次年度理事長挨拶前">
            <a:hlinkClick r:id="" action="ppaction://media"/>
            <a:extLst>
              <a:ext uri="{FF2B5EF4-FFF2-40B4-BE49-F238E27FC236}">
                <a16:creationId xmlns:a16="http://schemas.microsoft.com/office/drawing/2014/main" id="{FBAEF80C-8C24-B2AE-FFCE-1FE640C52247}"/>
              </a:ext>
            </a:extLst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11185" y="761789"/>
            <a:ext cx="9483630" cy="5334421"/>
          </a:xfrm>
        </p:spPr>
      </p:pic>
    </p:spTree>
    <p:extLst>
      <p:ext uri="{BB962C8B-B14F-4D97-AF65-F5344CB8AC3E}">
        <p14:creationId xmlns:p14="http://schemas.microsoft.com/office/powerpoint/2010/main" val="2207871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50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ECDC31-3798-FA9B-4506-B6DBB26709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>
            <a:extLst>
              <a:ext uri="{FF2B5EF4-FFF2-40B4-BE49-F238E27FC236}">
                <a16:creationId xmlns:a16="http://schemas.microsoft.com/office/drawing/2014/main" id="{D620925B-728F-7CBD-45BB-30180DF4259A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95300" y="1601416"/>
            <a:ext cx="8915400" cy="5256584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5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次年度理事長挨拶</a:t>
            </a:r>
            <a:endParaRPr lang="en-US" altLang="ja-JP" sz="5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4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71957285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348888"/>
            <a:ext cx="8915400" cy="4641379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1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卒業生退場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退場曲　15. ピアノ・ソナタ 第 8番 ハ短調, 作品 13 悲愴 第二楽章 Adagio cantabele">
            <a:hlinkClick r:id="" action="ppaction://media"/>
            <a:extLst>
              <a:ext uri="{FF2B5EF4-FFF2-40B4-BE49-F238E27FC236}">
                <a16:creationId xmlns:a16="http://schemas.microsoft.com/office/drawing/2014/main" id="{995D3A1D-1978-071B-F0FE-1AEC4F32C3B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1695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309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268765"/>
            <a:ext cx="8915400" cy="4641379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1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監事講評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監事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　吉田　学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59198015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1340771"/>
            <a:ext cx="8915400" cy="4569371"/>
          </a:xfrm>
        </p:spPr>
        <p:txBody>
          <a:bodyPr/>
          <a:lstStyle/>
          <a:p>
            <a:pPr marL="0" indent="0" algn="ctr" eaLnBrk="1" hangingPunct="1">
              <a:buNone/>
            </a:pPr>
            <a:endParaRPr lang="en-US" altLang="ja-JP" sz="1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閉式宣言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副理事長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雨宮　広憲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1554362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88504" y="1268765"/>
            <a:ext cx="8915400" cy="4525963"/>
          </a:xfrm>
        </p:spPr>
        <p:txBody>
          <a:bodyPr>
            <a:normAutofit/>
          </a:bodyPr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開式宣言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副理事長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r>
              <a:rPr lang="ja-JP" altLang="en-US" sz="40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雨宮　悠甫　君</a:t>
            </a: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163472-293C-E10B-B529-86CECDED3F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タイトル 5">
            <a:extLst>
              <a:ext uri="{FF2B5EF4-FFF2-40B4-BE49-F238E27FC236}">
                <a16:creationId xmlns:a16="http://schemas.microsoft.com/office/drawing/2014/main" id="{EEADD17C-E836-869C-9398-85FF5C1CD5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344488" y="1988840"/>
            <a:ext cx="9217024" cy="2952328"/>
          </a:xfrm>
        </p:spPr>
        <p:txBody>
          <a:bodyPr>
            <a:normAutofit fontScale="90000"/>
          </a:bodyPr>
          <a:lstStyle/>
          <a:p>
            <a:pPr eaLnBrk="1" hangingPunct="1"/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一般社団法人甲州青年会議所</a:t>
            </a:r>
            <a: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2025</a:t>
            </a:r>
            <a:r>
              <a:rPr lang="ja-JP" altLang="en-US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年度</a:t>
            </a:r>
            <a:br>
              <a:rPr lang="en-US" altLang="ja-JP" sz="44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br>
              <a:rPr lang="en-US" altLang="ja-JP" sz="72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</a:b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卒業証書授与式　　</a:t>
            </a:r>
            <a:endParaRPr lang="ja-JP" altLang="en-US" sz="72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09. 3声のカノン ニ長調">
            <a:hlinkClick r:id="" action="ppaction://media"/>
            <a:extLst>
              <a:ext uri="{FF2B5EF4-FFF2-40B4-BE49-F238E27FC236}">
                <a16:creationId xmlns:a16="http://schemas.microsoft.com/office/drawing/2014/main" id="{6841DFA7-B2FF-DD11-75E7-3032A6C10210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25561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88182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564912"/>
            <a:ext cx="8915400" cy="452596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卒業生入場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2" name="入場曲　wakai_warera_oke">
            <a:hlinkClick r:id="" action="ppaction://media"/>
            <a:extLst>
              <a:ext uri="{FF2B5EF4-FFF2-40B4-BE49-F238E27FC236}">
                <a16:creationId xmlns:a16="http://schemas.microsoft.com/office/drawing/2014/main" id="{8E84E989-9DD6-9E0C-5A58-6FC72F1AA09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425516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293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650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32927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636920"/>
            <a:ext cx="8915400" cy="452596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国歌斉唱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070565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6BE9BD5A-BCFB-D8E4-FDC8-4A0A6C54F67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81037" y="1253331"/>
            <a:ext cx="8543925" cy="4351338"/>
          </a:xfrm>
        </p:spPr>
        <p:txBody>
          <a:bodyPr/>
          <a:lstStyle/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君が代は</a:t>
            </a:r>
          </a:p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千代に八千代に</a:t>
            </a:r>
          </a:p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さざれ石の</a:t>
            </a:r>
          </a:p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いわおとなりて</a:t>
            </a:r>
          </a:p>
          <a:p>
            <a:pPr marL="0" indent="0" algn="ctr">
              <a:buNone/>
            </a:pPr>
            <a:r>
              <a:rPr kumimoji="1" lang="ja-JP" altLang="en-US" sz="4800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苔のむすまで</a:t>
            </a:r>
            <a:endParaRPr kumimoji="1" lang="en-US" altLang="ja-JP" sz="48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>
              <a:buNone/>
            </a:pPr>
            <a:endParaRPr kumimoji="1" lang="ja-JP" altLang="en-US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  <p:pic>
        <p:nvPicPr>
          <p:cNvPr id="5" name="君が代">
            <a:hlinkClick r:id="" action="ppaction://media"/>
            <a:extLst>
              <a:ext uri="{FF2B5EF4-FFF2-40B4-BE49-F238E27FC236}">
                <a16:creationId xmlns:a16="http://schemas.microsoft.com/office/drawing/2014/main" id="{F7CDC12E-48A9-0DDE-E9E3-438F3C3A253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01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961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>
          <a:xfrm>
            <a:off x="495300" y="2636920"/>
            <a:ext cx="8915400" cy="4525963"/>
          </a:xfrm>
        </p:spPr>
        <p:txBody>
          <a:bodyPr/>
          <a:lstStyle/>
          <a:p>
            <a:pPr marL="0" indent="0" algn="ctr" eaLnBrk="1" hangingPunct="1">
              <a:buNone/>
            </a:pPr>
            <a:r>
              <a:rPr lang="en-US" altLang="ja-JP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JC</a:t>
            </a:r>
            <a:r>
              <a:rPr lang="ja-JP" altLang="en-US" sz="8000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ソング斉唱</a:t>
            </a:r>
            <a:endParaRPr lang="en-US" altLang="ja-JP" sz="8000" b="1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 algn="ctr" eaLnBrk="1" hangingPunct="1">
              <a:buNone/>
            </a:pPr>
            <a:endParaRPr lang="en-US" altLang="ja-JP" sz="4000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55521119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>
            <a:extLst>
              <a:ext uri="{FF2B5EF4-FFF2-40B4-BE49-F238E27FC236}">
                <a16:creationId xmlns:a16="http://schemas.microsoft.com/office/drawing/2014/main" id="{B7BEF6A6-96CE-0FF9-C71F-B9AB9B8163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504" y="24836"/>
            <a:ext cx="8543925" cy="1325563"/>
          </a:xfrm>
        </p:spPr>
        <p:txBody>
          <a:bodyPr/>
          <a:lstStyle/>
          <a:p>
            <a:pPr algn="ctr"/>
            <a:r>
              <a:rPr kumimoji="1" lang="ja-JP" altLang="en-US" b="1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ＪＣソング</a:t>
            </a:r>
          </a:p>
        </p:txBody>
      </p:sp>
      <p:sp>
        <p:nvSpPr>
          <p:cNvPr id="3" name="コンテンツ プレースホルダー 2">
            <a:extLst>
              <a:ext uri="{FF2B5EF4-FFF2-40B4-BE49-F238E27FC236}">
                <a16:creationId xmlns:a16="http://schemas.microsoft.com/office/drawing/2014/main" id="{5F0B54A7-A125-3480-9B76-BF48CFDF81E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936777" y="1253330"/>
            <a:ext cx="4752528" cy="5416029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１．ＪＣ　ＪＣ　ＪＣ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世界を結ぶ　若き団結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新しき世紀の　希望となりて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永遠に繁栄えん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我等の集い</a:t>
            </a:r>
          </a:p>
          <a:p>
            <a:endParaRPr kumimoji="1" lang="ja-JP" altLang="en-US" dirty="0">
              <a:latin typeface="BIZ UDP明朝 Medium" panose="02020500000000000000" pitchFamily="18" charset="-128"/>
              <a:ea typeface="BIZ UDP明朝 Medium" panose="02020500000000000000" pitchFamily="18" charset="-128"/>
            </a:endParaRP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２．ＪＣ　ＪＣ　ＪＣ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奉仕の理想　探求めつつ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祖国の進歩の　力となりて</a:t>
            </a:r>
          </a:p>
          <a:p>
            <a:pPr marL="0" indent="0">
              <a:buNone/>
            </a:pPr>
            <a:r>
              <a:rPr kumimoji="1" lang="ja-JP" altLang="en-US" dirty="0">
                <a:latin typeface="BIZ UDP明朝 Medium" panose="02020500000000000000" pitchFamily="18" charset="-128"/>
                <a:ea typeface="BIZ UDP明朝 Medium" panose="02020500000000000000" pitchFamily="18" charset="-128"/>
              </a:rPr>
              <a:t>先駆けゆかん　我等の集い</a:t>
            </a:r>
          </a:p>
        </p:txBody>
      </p:sp>
      <p:pic>
        <p:nvPicPr>
          <p:cNvPr id="7" name="jc_song">
            <a:hlinkClick r:id="" action="ppaction://media"/>
            <a:extLst>
              <a:ext uri="{FF2B5EF4-FFF2-40B4-BE49-F238E27FC236}">
                <a16:creationId xmlns:a16="http://schemas.microsoft.com/office/drawing/2014/main" id="{DCA005D1-6AEB-F741-7B42-B73D2999D4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4648200" y="3124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36365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676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デザインの設定">
  <a:themeElements>
    <a:clrScheme name="デザインの設定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1_デザインの設定">
  <a:themeElements>
    <a:clrScheme name="1_デザインの設定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デザインの設定">
      <a:majorFont>
        <a:latin typeface="Arial"/>
        <a:ea typeface="ＭＳ Ｐゴシック"/>
        <a:cs typeface=""/>
      </a:majorFont>
      <a:minorFont>
        <a:latin typeface="Arial"/>
        <a:ea typeface="ＭＳ Ｐゴシック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デザインの設定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デザインの設定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デザインの設定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3_デザインの設定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1702</TotalTime>
  <Words>548</Words>
  <Application>Microsoft Office PowerPoint</Application>
  <PresentationFormat>A4 210 x 297 mm</PresentationFormat>
  <Paragraphs>150</Paragraphs>
  <Slides>40</Slides>
  <Notes>0</Notes>
  <HiddenSlides>0</HiddenSlides>
  <MMClips>13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6</vt:i4>
      </vt:variant>
      <vt:variant>
        <vt:lpstr>スライド タイトル</vt:lpstr>
      </vt:variant>
      <vt:variant>
        <vt:i4>40</vt:i4>
      </vt:variant>
    </vt:vector>
  </HeadingPairs>
  <TitlesOfParts>
    <vt:vector size="52" baseType="lpstr">
      <vt:lpstr>BIZ UDP明朝 Medium</vt:lpstr>
      <vt:lpstr>BIZ UD明朝 Medium</vt:lpstr>
      <vt:lpstr>HGP明朝E</vt:lpstr>
      <vt:lpstr>游ゴシック</vt:lpstr>
      <vt:lpstr>游ゴシック Light</vt:lpstr>
      <vt:lpstr>Arial</vt:lpstr>
      <vt:lpstr>デザインの設定</vt:lpstr>
      <vt:lpstr>1_デザインの設定</vt:lpstr>
      <vt:lpstr>Office テーマ</vt:lpstr>
      <vt:lpstr>2_デザインの設定</vt:lpstr>
      <vt:lpstr>1_Office テーマ</vt:lpstr>
      <vt:lpstr>3_デザインの設定</vt:lpstr>
      <vt:lpstr>  一般社団法人甲州青年会議所2025年度  卒業証書授与式　　</vt:lpstr>
      <vt:lpstr>PowerPoint プレゼンテーション</vt:lpstr>
      <vt:lpstr>  一般社団法人甲州青年会議所2025年度  卒業証書授与式　　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ＪＣソング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卒業生代表スピーチ  岡　二成兄  魅力ある組織へ ～一人ひとりが自己成長できる組織を目指して～</vt:lpstr>
      <vt:lpstr>PowerPoint プレゼンテーション</vt:lpstr>
      <vt:lpstr>卒業生代表スピーチ  岡　二成兄  魅力ある組織へ ～一人ひとりが自己成長できる組織を目指して～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PowerPoint プレゼンテーション</vt:lpstr>
      <vt:lpstr>  一般社団法人甲州青年会議所2025年度  卒業証書授与式　　</vt:lpstr>
    </vt:vector>
  </TitlesOfParts>
  <Company>Hirose Printing Company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Hirose Printing Company</dc:creator>
  <cp:lastModifiedBy>emachines</cp:lastModifiedBy>
  <cp:revision>94</cp:revision>
  <cp:lastPrinted>2021-01-16T23:55:16Z</cp:lastPrinted>
  <dcterms:created xsi:type="dcterms:W3CDTF">2014-01-15T02:21:32Z</dcterms:created>
  <dcterms:modified xsi:type="dcterms:W3CDTF">2025-12-13T13:08:14Z</dcterms:modified>
</cp:coreProperties>
</file>